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</p:sldIdLst>
  <p:notesMasterIdLst>
    <p:notesMasterId r:id="rId55"/>
  </p:notesMasterIdLst>
  <p:sldSz cx="17556480" cy="9875520"/>
  <p:notesSz cx="9875520" cy="1755648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notesMaster" Target="notesMasters/notesMaster1.xml"/><Relationship Id="rId56" Type="http://schemas.openxmlformats.org/officeDocument/2006/relationships/presProps" Target="presProps.xml"/><Relationship Id="rId57" Type="http://schemas.openxmlformats.org/officeDocument/2006/relationships/viewProps" Target="viewProps.xml"/><Relationship Id="rId58" Type="http://schemas.openxmlformats.org/officeDocument/2006/relationships/theme" Target="theme/theme1.xml"/><Relationship Id="rId5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6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7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8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9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0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6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7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8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9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0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6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7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8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9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0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6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7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8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9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0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53</Slides>
  <Notes>53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</vt:vector>
  </TitlesOfParts>
  <Company>mangoboard.net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러닝메이트 워크북v2</dc:title>
  <dc:subject>Presentation</dc:subject>
  <dc:creator>mangoboard.net_48059005</dc:creator>
  <cp:lastModifiedBy>mangoboard.net_48059005</cp:lastModifiedBy>
  <cp:revision>1</cp:revision>
  <dcterms:created xsi:type="dcterms:W3CDTF">2025-04-21T00:55:53Z</dcterms:created>
  <dcterms:modified xsi:type="dcterms:W3CDTF">2025-04-21T00:55:53Z</dcterms:modified>
</cp:coreProperties>
</file>